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notesMasterIdLst>
    <p:notesMasterId r:id="rId7"/>
  </p:notesMasterIdLst>
  <p:handoutMasterIdLst>
    <p:handoutMasterId r:id="rId8"/>
  </p:handoutMasterIdLst>
  <p:sldIdLst>
    <p:sldId id="282" r:id="rId4"/>
    <p:sldId id="256" r:id="rId5"/>
    <p:sldId id="284" r:id="rId6"/>
  </p:sldIdLst>
  <p:sldSz cx="9144000" cy="5143500" type="screen16x9"/>
  <p:notesSz cx="6797675" cy="9928225"/>
  <p:defaultTextStyle>
    <a:defPPr>
      <a:defRPr lang="ru-RU"/>
    </a:defPPr>
    <a:lvl1pPr marL="0" algn="l" defTabSz="76763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83816" algn="l" defTabSz="76763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67639" algn="l" defTabSz="76763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51456" algn="l" defTabSz="76763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35276" algn="l" defTabSz="76763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19095" algn="l" defTabSz="76763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02913" algn="l" defTabSz="76763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686733" algn="l" defTabSz="76763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070551" algn="l" defTabSz="76763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000"/>
    <a:srgbClr val="0AA61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4" d="100"/>
          <a:sy n="124" d="100"/>
        </p:scale>
        <p:origin x="-1302" y="-6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135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8135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8DA464EC-C31E-4711-9F3A-F8706DF08270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CF423E8B-52EC-42DD-9FC7-3BCBFA2D3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827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135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135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F59E7E90-F79D-4CC3-84A5-CE87F2A7C3A9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3CF15905-F812-4221-A674-6622B1C7F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0297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6763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3816" algn="l" defTabSz="76763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67639" algn="l" defTabSz="76763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51456" algn="l" defTabSz="76763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35276" algn="l" defTabSz="76763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19095" algn="l" defTabSz="76763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2913" algn="l" defTabSz="76763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6733" algn="l" defTabSz="76763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0551" algn="l" defTabSz="76763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15905-F812-4221-A674-6622B1C7FE8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72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88" indent="0" algn="ctr">
              <a:buNone/>
              <a:defRPr sz="2000"/>
            </a:lvl2pPr>
            <a:lvl3pPr marL="913974" indent="0" algn="ctr">
              <a:buNone/>
              <a:defRPr sz="1800"/>
            </a:lvl3pPr>
            <a:lvl4pPr marL="1370960" indent="0" algn="ctr">
              <a:buNone/>
              <a:defRPr sz="1600"/>
            </a:lvl4pPr>
            <a:lvl5pPr marL="1827948" indent="0" algn="ctr">
              <a:buNone/>
              <a:defRPr sz="1600"/>
            </a:lvl5pPr>
            <a:lvl6pPr marL="2284936" indent="0" algn="ctr">
              <a:buNone/>
              <a:defRPr sz="1600"/>
            </a:lvl6pPr>
            <a:lvl7pPr marL="2741924" indent="0" algn="ctr">
              <a:buNone/>
              <a:defRPr sz="1600"/>
            </a:lvl7pPr>
            <a:lvl8pPr marL="3198910" indent="0" algn="ctr">
              <a:buNone/>
              <a:defRPr sz="1600"/>
            </a:lvl8pPr>
            <a:lvl9pPr marL="365589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C22B-9FC9-4B27-B7E0-1DD393FB4DDC}" type="datetime1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D902-DCB2-4F82-91EF-CEE30E882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70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F3EF-EBDD-430B-B0DC-8EA076ADC638}" type="datetime1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D902-DCB2-4F82-91EF-CEE30E882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75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3" y="273846"/>
            <a:ext cx="1971675" cy="43588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8" y="273846"/>
            <a:ext cx="5800725" cy="43588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F383-7CC8-4790-B776-9F95638F0597}" type="datetime1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D902-DCB2-4F82-91EF-CEE30E882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26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1" y="841772"/>
            <a:ext cx="6858000" cy="1790700"/>
          </a:xfrm>
        </p:spPr>
        <p:txBody>
          <a:bodyPr anchor="b"/>
          <a:lstStyle>
            <a:lvl1pPr algn="ctr">
              <a:defRPr sz="57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</p:spPr>
        <p:txBody>
          <a:bodyPr/>
          <a:lstStyle>
            <a:lvl1pPr marL="0" indent="0" algn="ctr">
              <a:buNone/>
              <a:defRPr sz="2200"/>
            </a:lvl1pPr>
            <a:lvl2pPr marL="436368" indent="0" algn="ctr">
              <a:buNone/>
              <a:defRPr sz="1900"/>
            </a:lvl2pPr>
            <a:lvl3pPr marL="872740" indent="0" algn="ctr">
              <a:buNone/>
              <a:defRPr sz="1700"/>
            </a:lvl3pPr>
            <a:lvl4pPr marL="1309107" indent="0" algn="ctr">
              <a:buNone/>
              <a:defRPr sz="1600"/>
            </a:lvl4pPr>
            <a:lvl5pPr marL="1745476" indent="0" algn="ctr">
              <a:buNone/>
              <a:defRPr sz="1600"/>
            </a:lvl5pPr>
            <a:lvl6pPr marL="2181845" indent="0" algn="ctr">
              <a:buNone/>
              <a:defRPr sz="1600"/>
            </a:lvl6pPr>
            <a:lvl7pPr marL="2618214" indent="0" algn="ctr">
              <a:buNone/>
              <a:defRPr sz="1600"/>
            </a:lvl7pPr>
            <a:lvl8pPr marL="3054583" indent="0" algn="ctr">
              <a:buNone/>
              <a:defRPr sz="1600"/>
            </a:lvl8pPr>
            <a:lvl9pPr marL="3490952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2CFC-7DE3-412A-A9FB-7CB1A9DE4A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D4BC-308A-423A-A4BC-2A1F5C6B5F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16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2CFC-7DE3-412A-A9FB-7CB1A9DE4A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D4BC-308A-423A-A4BC-2A1F5C6B5F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373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363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727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09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45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1818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182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054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4909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2CFC-7DE3-412A-A9FB-7CB1A9DE4A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D4BC-308A-423A-A4BC-2A1F5C6B5F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46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2CFC-7DE3-412A-A9FB-7CB1A9DE4A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D4BC-308A-423A-A4BC-2A1F5C6B5F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02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36368" indent="0">
              <a:buNone/>
              <a:defRPr sz="1900" b="1"/>
            </a:lvl2pPr>
            <a:lvl3pPr marL="872740" indent="0">
              <a:buNone/>
              <a:defRPr sz="1700" b="1"/>
            </a:lvl3pPr>
            <a:lvl4pPr marL="1309107" indent="0">
              <a:buNone/>
              <a:defRPr sz="1600" b="1"/>
            </a:lvl4pPr>
            <a:lvl5pPr marL="1745476" indent="0">
              <a:buNone/>
              <a:defRPr sz="1600" b="1"/>
            </a:lvl5pPr>
            <a:lvl6pPr marL="2181845" indent="0">
              <a:buNone/>
              <a:defRPr sz="1600" b="1"/>
            </a:lvl6pPr>
            <a:lvl7pPr marL="2618214" indent="0">
              <a:buNone/>
              <a:defRPr sz="1600" b="1"/>
            </a:lvl7pPr>
            <a:lvl8pPr marL="3054583" indent="0">
              <a:buNone/>
              <a:defRPr sz="1600" b="1"/>
            </a:lvl8pPr>
            <a:lvl9pPr marL="34909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3" y="1878811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36368" indent="0">
              <a:buNone/>
              <a:defRPr sz="1900" b="1"/>
            </a:lvl2pPr>
            <a:lvl3pPr marL="872740" indent="0">
              <a:buNone/>
              <a:defRPr sz="1700" b="1"/>
            </a:lvl3pPr>
            <a:lvl4pPr marL="1309107" indent="0">
              <a:buNone/>
              <a:defRPr sz="1600" b="1"/>
            </a:lvl4pPr>
            <a:lvl5pPr marL="1745476" indent="0">
              <a:buNone/>
              <a:defRPr sz="1600" b="1"/>
            </a:lvl5pPr>
            <a:lvl6pPr marL="2181845" indent="0">
              <a:buNone/>
              <a:defRPr sz="1600" b="1"/>
            </a:lvl6pPr>
            <a:lvl7pPr marL="2618214" indent="0">
              <a:buNone/>
              <a:defRPr sz="1600" b="1"/>
            </a:lvl7pPr>
            <a:lvl8pPr marL="3054583" indent="0">
              <a:buNone/>
              <a:defRPr sz="1600" b="1"/>
            </a:lvl8pPr>
            <a:lvl9pPr marL="34909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7" y="1878811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2CFC-7DE3-412A-A9FB-7CB1A9DE4A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D4BC-308A-423A-A4BC-2A1F5C6B5F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47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2CFC-7DE3-412A-A9FB-7CB1A9DE4A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D4BC-308A-423A-A4BC-2A1F5C6B5F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20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2CFC-7DE3-412A-A9FB-7CB1A9DE4A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D4BC-308A-423A-A4BC-2A1F5C6B5F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09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1543055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36368" indent="0">
              <a:buNone/>
              <a:defRPr sz="1400"/>
            </a:lvl2pPr>
            <a:lvl3pPr marL="872740" indent="0">
              <a:buNone/>
              <a:defRPr sz="1100"/>
            </a:lvl3pPr>
            <a:lvl4pPr marL="1309107" indent="0">
              <a:buNone/>
              <a:defRPr sz="1000"/>
            </a:lvl4pPr>
            <a:lvl5pPr marL="1745476" indent="0">
              <a:buNone/>
              <a:defRPr sz="1000"/>
            </a:lvl5pPr>
            <a:lvl6pPr marL="2181845" indent="0">
              <a:buNone/>
              <a:defRPr sz="1000"/>
            </a:lvl6pPr>
            <a:lvl7pPr marL="2618214" indent="0">
              <a:buNone/>
              <a:defRPr sz="1000"/>
            </a:lvl7pPr>
            <a:lvl8pPr marL="3054583" indent="0">
              <a:buNone/>
              <a:defRPr sz="1000"/>
            </a:lvl8pPr>
            <a:lvl9pPr marL="349095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2CFC-7DE3-412A-A9FB-7CB1A9DE4A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D4BC-308A-423A-A4BC-2A1F5C6B5F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6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9E9F-8F44-4FC7-AC58-618AA4F6A7A8}" type="datetime1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D902-DCB2-4F82-91EF-CEE30E882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232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 marL="0" indent="0">
              <a:buNone/>
              <a:defRPr sz="3000"/>
            </a:lvl1pPr>
            <a:lvl2pPr marL="436368" indent="0">
              <a:buNone/>
              <a:defRPr sz="2700"/>
            </a:lvl2pPr>
            <a:lvl3pPr marL="872740" indent="0">
              <a:buNone/>
              <a:defRPr sz="2200"/>
            </a:lvl3pPr>
            <a:lvl4pPr marL="1309107" indent="0">
              <a:buNone/>
              <a:defRPr sz="1900"/>
            </a:lvl4pPr>
            <a:lvl5pPr marL="1745476" indent="0">
              <a:buNone/>
              <a:defRPr sz="1900"/>
            </a:lvl5pPr>
            <a:lvl6pPr marL="2181845" indent="0">
              <a:buNone/>
              <a:defRPr sz="1900"/>
            </a:lvl6pPr>
            <a:lvl7pPr marL="2618214" indent="0">
              <a:buNone/>
              <a:defRPr sz="1900"/>
            </a:lvl7pPr>
            <a:lvl8pPr marL="3054583" indent="0">
              <a:buNone/>
              <a:defRPr sz="1900"/>
            </a:lvl8pPr>
            <a:lvl9pPr marL="3490952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1543055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36368" indent="0">
              <a:buNone/>
              <a:defRPr sz="1400"/>
            </a:lvl2pPr>
            <a:lvl3pPr marL="872740" indent="0">
              <a:buNone/>
              <a:defRPr sz="1100"/>
            </a:lvl3pPr>
            <a:lvl4pPr marL="1309107" indent="0">
              <a:buNone/>
              <a:defRPr sz="1000"/>
            </a:lvl4pPr>
            <a:lvl5pPr marL="1745476" indent="0">
              <a:buNone/>
              <a:defRPr sz="1000"/>
            </a:lvl5pPr>
            <a:lvl6pPr marL="2181845" indent="0">
              <a:buNone/>
              <a:defRPr sz="1000"/>
            </a:lvl6pPr>
            <a:lvl7pPr marL="2618214" indent="0">
              <a:buNone/>
              <a:defRPr sz="1000"/>
            </a:lvl7pPr>
            <a:lvl8pPr marL="3054583" indent="0">
              <a:buNone/>
              <a:defRPr sz="1000"/>
            </a:lvl8pPr>
            <a:lvl9pPr marL="349095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2CFC-7DE3-412A-A9FB-7CB1A9DE4A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D4BC-308A-423A-A4BC-2A1F5C6B5F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761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2CFC-7DE3-412A-A9FB-7CB1A9DE4A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D4BC-308A-423A-A4BC-2A1F5C6B5F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39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82" y="273846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8" y="273846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2CFC-7DE3-412A-A9FB-7CB1A9DE4A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D4BC-308A-423A-A4BC-2A1F5C6B5F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79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1" y="841772"/>
            <a:ext cx="6858000" cy="1790700"/>
          </a:xfrm>
        </p:spPr>
        <p:txBody>
          <a:bodyPr anchor="b"/>
          <a:lstStyle>
            <a:lvl1pPr algn="ctr">
              <a:defRPr sz="57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</p:spPr>
        <p:txBody>
          <a:bodyPr/>
          <a:lstStyle>
            <a:lvl1pPr marL="0" indent="0" algn="ctr">
              <a:buNone/>
              <a:defRPr sz="2200"/>
            </a:lvl1pPr>
            <a:lvl2pPr marL="436482" indent="0" algn="ctr">
              <a:buNone/>
              <a:defRPr sz="1900"/>
            </a:lvl2pPr>
            <a:lvl3pPr marL="872965" indent="0" algn="ctr">
              <a:buNone/>
              <a:defRPr sz="1700"/>
            </a:lvl3pPr>
            <a:lvl4pPr marL="1309446" indent="0" algn="ctr">
              <a:buNone/>
              <a:defRPr sz="1600"/>
            </a:lvl4pPr>
            <a:lvl5pPr marL="1745929" indent="0" algn="ctr">
              <a:buNone/>
              <a:defRPr sz="1600"/>
            </a:lvl5pPr>
            <a:lvl6pPr marL="2182411" indent="0" algn="ctr">
              <a:buNone/>
              <a:defRPr sz="1600"/>
            </a:lvl6pPr>
            <a:lvl7pPr marL="2618893" indent="0" algn="ctr">
              <a:buNone/>
              <a:defRPr sz="1600"/>
            </a:lvl7pPr>
            <a:lvl8pPr marL="3055375" indent="0" algn="ctr">
              <a:buNone/>
              <a:defRPr sz="1600"/>
            </a:lvl8pPr>
            <a:lvl9pPr marL="349185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2CFC-7DE3-412A-A9FB-7CB1A9DE4A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D4BC-308A-423A-A4BC-2A1F5C6B5F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91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2CFC-7DE3-412A-A9FB-7CB1A9DE4A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D4BC-308A-423A-A4BC-2A1F5C6B5F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7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364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729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09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45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182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18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0553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4918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2CFC-7DE3-412A-A9FB-7CB1A9DE4A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D4BC-308A-423A-A4BC-2A1F5C6B5F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924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2CFC-7DE3-412A-A9FB-7CB1A9DE4A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D4BC-308A-423A-A4BC-2A1F5C6B5F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50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36482" indent="0">
              <a:buNone/>
              <a:defRPr sz="1900" b="1"/>
            </a:lvl2pPr>
            <a:lvl3pPr marL="872965" indent="0">
              <a:buNone/>
              <a:defRPr sz="1700" b="1"/>
            </a:lvl3pPr>
            <a:lvl4pPr marL="1309446" indent="0">
              <a:buNone/>
              <a:defRPr sz="1600" b="1"/>
            </a:lvl4pPr>
            <a:lvl5pPr marL="1745929" indent="0">
              <a:buNone/>
              <a:defRPr sz="1600" b="1"/>
            </a:lvl5pPr>
            <a:lvl6pPr marL="2182411" indent="0">
              <a:buNone/>
              <a:defRPr sz="1600" b="1"/>
            </a:lvl6pPr>
            <a:lvl7pPr marL="2618893" indent="0">
              <a:buNone/>
              <a:defRPr sz="1600" b="1"/>
            </a:lvl7pPr>
            <a:lvl8pPr marL="3055375" indent="0">
              <a:buNone/>
              <a:defRPr sz="1600" b="1"/>
            </a:lvl8pPr>
            <a:lvl9pPr marL="349185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3" y="1878808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36482" indent="0">
              <a:buNone/>
              <a:defRPr sz="1900" b="1"/>
            </a:lvl2pPr>
            <a:lvl3pPr marL="872965" indent="0">
              <a:buNone/>
              <a:defRPr sz="1700" b="1"/>
            </a:lvl3pPr>
            <a:lvl4pPr marL="1309446" indent="0">
              <a:buNone/>
              <a:defRPr sz="1600" b="1"/>
            </a:lvl4pPr>
            <a:lvl5pPr marL="1745929" indent="0">
              <a:buNone/>
              <a:defRPr sz="1600" b="1"/>
            </a:lvl5pPr>
            <a:lvl6pPr marL="2182411" indent="0">
              <a:buNone/>
              <a:defRPr sz="1600" b="1"/>
            </a:lvl6pPr>
            <a:lvl7pPr marL="2618893" indent="0">
              <a:buNone/>
              <a:defRPr sz="1600" b="1"/>
            </a:lvl7pPr>
            <a:lvl8pPr marL="3055375" indent="0">
              <a:buNone/>
              <a:defRPr sz="1600" b="1"/>
            </a:lvl8pPr>
            <a:lvl9pPr marL="349185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4" y="1878808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2CFC-7DE3-412A-A9FB-7CB1A9DE4A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D4BC-308A-423A-A4BC-2A1F5C6B5F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096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2CFC-7DE3-412A-A9FB-7CB1A9DE4A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D4BC-308A-423A-A4BC-2A1F5C6B5F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383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2CFC-7DE3-412A-A9FB-7CB1A9DE4A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D4BC-308A-423A-A4BC-2A1F5C6B5F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6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6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69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9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9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8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81C8-8168-4F05-860A-FBED6F78FBD4}" type="datetime1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D902-DCB2-4F82-91EF-CEE30E882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890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36482" indent="0">
              <a:buNone/>
              <a:defRPr sz="1400"/>
            </a:lvl2pPr>
            <a:lvl3pPr marL="872965" indent="0">
              <a:buNone/>
              <a:defRPr sz="1100"/>
            </a:lvl3pPr>
            <a:lvl4pPr marL="1309446" indent="0">
              <a:buNone/>
              <a:defRPr sz="1000"/>
            </a:lvl4pPr>
            <a:lvl5pPr marL="1745929" indent="0">
              <a:buNone/>
              <a:defRPr sz="1000"/>
            </a:lvl5pPr>
            <a:lvl6pPr marL="2182411" indent="0">
              <a:buNone/>
              <a:defRPr sz="1000"/>
            </a:lvl6pPr>
            <a:lvl7pPr marL="2618893" indent="0">
              <a:buNone/>
              <a:defRPr sz="1000"/>
            </a:lvl7pPr>
            <a:lvl8pPr marL="3055375" indent="0">
              <a:buNone/>
              <a:defRPr sz="1000"/>
            </a:lvl8pPr>
            <a:lvl9pPr marL="349185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2CFC-7DE3-412A-A9FB-7CB1A9DE4A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D4BC-308A-423A-A4BC-2A1F5C6B5F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846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 marL="0" indent="0">
              <a:buNone/>
              <a:defRPr sz="3000"/>
            </a:lvl1pPr>
            <a:lvl2pPr marL="436482" indent="0">
              <a:buNone/>
              <a:defRPr sz="2700"/>
            </a:lvl2pPr>
            <a:lvl3pPr marL="872965" indent="0">
              <a:buNone/>
              <a:defRPr sz="2200"/>
            </a:lvl3pPr>
            <a:lvl4pPr marL="1309446" indent="0">
              <a:buNone/>
              <a:defRPr sz="1900"/>
            </a:lvl4pPr>
            <a:lvl5pPr marL="1745929" indent="0">
              <a:buNone/>
              <a:defRPr sz="1900"/>
            </a:lvl5pPr>
            <a:lvl6pPr marL="2182411" indent="0">
              <a:buNone/>
              <a:defRPr sz="1900"/>
            </a:lvl6pPr>
            <a:lvl7pPr marL="2618893" indent="0">
              <a:buNone/>
              <a:defRPr sz="1900"/>
            </a:lvl7pPr>
            <a:lvl8pPr marL="3055375" indent="0">
              <a:buNone/>
              <a:defRPr sz="1900"/>
            </a:lvl8pPr>
            <a:lvl9pPr marL="3491857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36482" indent="0">
              <a:buNone/>
              <a:defRPr sz="1400"/>
            </a:lvl2pPr>
            <a:lvl3pPr marL="872965" indent="0">
              <a:buNone/>
              <a:defRPr sz="1100"/>
            </a:lvl3pPr>
            <a:lvl4pPr marL="1309446" indent="0">
              <a:buNone/>
              <a:defRPr sz="1000"/>
            </a:lvl4pPr>
            <a:lvl5pPr marL="1745929" indent="0">
              <a:buNone/>
              <a:defRPr sz="1000"/>
            </a:lvl5pPr>
            <a:lvl6pPr marL="2182411" indent="0">
              <a:buNone/>
              <a:defRPr sz="1000"/>
            </a:lvl6pPr>
            <a:lvl7pPr marL="2618893" indent="0">
              <a:buNone/>
              <a:defRPr sz="1000"/>
            </a:lvl7pPr>
            <a:lvl8pPr marL="3055375" indent="0">
              <a:buNone/>
              <a:defRPr sz="1000"/>
            </a:lvl8pPr>
            <a:lvl9pPr marL="349185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2CFC-7DE3-412A-A9FB-7CB1A9DE4A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D4BC-308A-423A-A4BC-2A1F5C6B5F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23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2CFC-7DE3-412A-A9FB-7CB1A9DE4A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D4BC-308A-423A-A4BC-2A1F5C6B5F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72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5" y="273846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2CFC-7DE3-412A-A9FB-7CB1A9DE4A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D4BC-308A-423A-A4BC-2A1F5C6B5F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4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2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2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D871-AD7D-4B54-A978-9BA2E27A709D}" type="datetime1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D902-DCB2-4F82-91EF-CEE30E882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27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4" indent="0">
              <a:buNone/>
              <a:defRPr sz="1800" b="1"/>
            </a:lvl3pPr>
            <a:lvl4pPr marL="1370960" indent="0">
              <a:buNone/>
              <a:defRPr sz="1600" b="1"/>
            </a:lvl4pPr>
            <a:lvl5pPr marL="1827948" indent="0">
              <a:buNone/>
              <a:defRPr sz="1600" b="1"/>
            </a:lvl5pPr>
            <a:lvl6pPr marL="2284936" indent="0">
              <a:buNone/>
              <a:defRPr sz="1600" b="1"/>
            </a:lvl6pPr>
            <a:lvl7pPr marL="2741924" indent="0">
              <a:buNone/>
              <a:defRPr sz="1600" b="1"/>
            </a:lvl7pPr>
            <a:lvl8pPr marL="3198910" indent="0">
              <a:buNone/>
              <a:defRPr sz="1600" b="1"/>
            </a:lvl8pPr>
            <a:lvl9pPr marL="365589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11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4" indent="0">
              <a:buNone/>
              <a:defRPr sz="1800" b="1"/>
            </a:lvl3pPr>
            <a:lvl4pPr marL="1370960" indent="0">
              <a:buNone/>
              <a:defRPr sz="1600" b="1"/>
            </a:lvl4pPr>
            <a:lvl5pPr marL="1827948" indent="0">
              <a:buNone/>
              <a:defRPr sz="1600" b="1"/>
            </a:lvl5pPr>
            <a:lvl6pPr marL="2284936" indent="0">
              <a:buNone/>
              <a:defRPr sz="1600" b="1"/>
            </a:lvl6pPr>
            <a:lvl7pPr marL="2741924" indent="0">
              <a:buNone/>
              <a:defRPr sz="1600" b="1"/>
            </a:lvl7pPr>
            <a:lvl8pPr marL="3198910" indent="0">
              <a:buNone/>
              <a:defRPr sz="1600" b="1"/>
            </a:lvl8pPr>
            <a:lvl9pPr marL="365589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11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BBB2-E24F-471B-A7C4-9C5E15C22A15}" type="datetime1">
              <a:rPr lang="ru-RU" smtClean="0"/>
              <a:t>16.11.2021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D902-DCB2-4F82-91EF-CEE30E882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44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A292-179A-4ADA-966C-3D08AFCB8080}" type="datetime1">
              <a:rPr lang="ru-RU" smtClean="0"/>
              <a:t>16.11.2021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D902-DCB2-4F82-91EF-CEE30E882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5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D419-CC89-4E78-9146-A3007AE1692C}" type="datetime1">
              <a:rPr lang="ru-RU" smtClean="0"/>
              <a:t>16.11.2021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D902-DCB2-4F82-91EF-CEE30E882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74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5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5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988" indent="0">
              <a:buNone/>
              <a:defRPr sz="1400"/>
            </a:lvl2pPr>
            <a:lvl3pPr marL="913974" indent="0">
              <a:buNone/>
              <a:defRPr sz="1200"/>
            </a:lvl3pPr>
            <a:lvl4pPr marL="1370960" indent="0">
              <a:buNone/>
              <a:defRPr sz="1000"/>
            </a:lvl4pPr>
            <a:lvl5pPr marL="1827948" indent="0">
              <a:buNone/>
              <a:defRPr sz="1000"/>
            </a:lvl5pPr>
            <a:lvl6pPr marL="2284936" indent="0">
              <a:buNone/>
              <a:defRPr sz="1000"/>
            </a:lvl6pPr>
            <a:lvl7pPr marL="2741924" indent="0">
              <a:buNone/>
              <a:defRPr sz="1000"/>
            </a:lvl7pPr>
            <a:lvl8pPr marL="3198910" indent="0">
              <a:buNone/>
              <a:defRPr sz="1000"/>
            </a:lvl8pPr>
            <a:lvl9pPr marL="365589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E267-CCD2-4B76-9644-EE728065149E}" type="datetime1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D902-DCB2-4F82-91EF-CEE30E882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75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5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988" indent="0">
              <a:buNone/>
              <a:defRPr sz="2800"/>
            </a:lvl2pPr>
            <a:lvl3pPr marL="913974" indent="0">
              <a:buNone/>
              <a:defRPr sz="2400"/>
            </a:lvl3pPr>
            <a:lvl4pPr marL="1370960" indent="0">
              <a:buNone/>
              <a:defRPr sz="2000"/>
            </a:lvl4pPr>
            <a:lvl5pPr marL="1827948" indent="0">
              <a:buNone/>
              <a:defRPr sz="2000"/>
            </a:lvl5pPr>
            <a:lvl6pPr marL="2284936" indent="0">
              <a:buNone/>
              <a:defRPr sz="2000"/>
            </a:lvl6pPr>
            <a:lvl7pPr marL="2741924" indent="0">
              <a:buNone/>
              <a:defRPr sz="2000"/>
            </a:lvl7pPr>
            <a:lvl8pPr marL="3198910" indent="0">
              <a:buNone/>
              <a:defRPr sz="2000"/>
            </a:lvl8pPr>
            <a:lvl9pPr marL="3655898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5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988" indent="0">
              <a:buNone/>
              <a:defRPr sz="1400"/>
            </a:lvl2pPr>
            <a:lvl3pPr marL="913974" indent="0">
              <a:buNone/>
              <a:defRPr sz="1200"/>
            </a:lvl3pPr>
            <a:lvl4pPr marL="1370960" indent="0">
              <a:buNone/>
              <a:defRPr sz="1000"/>
            </a:lvl4pPr>
            <a:lvl5pPr marL="1827948" indent="0">
              <a:buNone/>
              <a:defRPr sz="1000"/>
            </a:lvl5pPr>
            <a:lvl6pPr marL="2284936" indent="0">
              <a:buNone/>
              <a:defRPr sz="1000"/>
            </a:lvl6pPr>
            <a:lvl7pPr marL="2741924" indent="0">
              <a:buNone/>
              <a:defRPr sz="1000"/>
            </a:lvl7pPr>
            <a:lvl8pPr marL="3198910" indent="0">
              <a:buNone/>
              <a:defRPr sz="1000"/>
            </a:lvl8pPr>
            <a:lvl9pPr marL="365589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FB76-32DE-407C-80CD-5AC712B0863D}" type="datetime1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D902-DCB2-4F82-91EF-CEE30E882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44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65284" tIns="32643" rIns="65284" bIns="32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22"/>
            <a:ext cx="7886700" cy="3263503"/>
          </a:xfrm>
          <a:prstGeom prst="rect">
            <a:avLst/>
          </a:prstGeom>
        </p:spPr>
        <p:txBody>
          <a:bodyPr vert="horz" lIns="65284" tIns="32643" rIns="65284" bIns="32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65284" tIns="32643" rIns="65284" bIns="3264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0E791-E79C-44A8-8260-E0C321C701D2}" type="datetime1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65284" tIns="32643" rIns="65284" bIns="3264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65284" tIns="32643" rIns="65284" bIns="3264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7D902-DCB2-4F82-91EF-CEE30E882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75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39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4" indent="-228494" algn="l" defTabSz="9139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81" indent="-228494" algn="l" defTabSz="91397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69" indent="-228494" algn="l" defTabSz="91397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56" indent="-228494" algn="l" defTabSz="91397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42" indent="-228494" algn="l" defTabSz="91397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30" indent="-228494" algn="l" defTabSz="91397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18" indent="-228494" algn="l" defTabSz="91397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06" indent="-228494" algn="l" defTabSz="91397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390" indent="-228494" algn="l" defTabSz="91397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8" algn="l" defTabSz="913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4" algn="l" defTabSz="913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0" algn="l" defTabSz="913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8" algn="l" defTabSz="913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36" algn="l" defTabSz="913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24" algn="l" defTabSz="913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10" algn="l" defTabSz="913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98" algn="l" defTabSz="9139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87273" tIns="43635" rIns="87273" bIns="436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87273" tIns="43635" rIns="87273" bIns="436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4767266"/>
            <a:ext cx="2057400" cy="273844"/>
          </a:xfrm>
          <a:prstGeom prst="rect">
            <a:avLst/>
          </a:prstGeom>
        </p:spPr>
        <p:txBody>
          <a:bodyPr vert="horz" lIns="87273" tIns="43635" rIns="87273" bIns="4363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2740"/>
            <a:fld id="{91842CFC-7DE3-412A-A9FB-7CB1A9DE4A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72740"/>
              <a:t>16.11.2021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87273" tIns="43635" rIns="87273" bIns="4363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274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87273" tIns="43635" rIns="87273" bIns="4363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2740"/>
            <a:fld id="{ECF1D4BC-308A-423A-A4BC-2A1F5C6B5F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7274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7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72740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8185" indent="-218185" algn="l" defTabSz="872740" rtl="0" eaLnBrk="1" latinLnBrk="0" hangingPunct="1">
        <a:lnSpc>
          <a:spcPct val="90000"/>
        </a:lnSpc>
        <a:spcBef>
          <a:spcPts val="956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4552" indent="-218185" algn="l" defTabSz="872740" rtl="0" eaLnBrk="1" latinLnBrk="0" hangingPunct="1">
        <a:lnSpc>
          <a:spcPct val="90000"/>
        </a:lnSpc>
        <a:spcBef>
          <a:spcPts val="477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924" indent="-218185" algn="l" defTabSz="872740" rtl="0" eaLnBrk="1" latinLnBrk="0" hangingPunct="1">
        <a:lnSpc>
          <a:spcPct val="90000"/>
        </a:lnSpc>
        <a:spcBef>
          <a:spcPts val="477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292" indent="-218185" algn="l" defTabSz="872740" rtl="0" eaLnBrk="1" latinLnBrk="0" hangingPunct="1">
        <a:lnSpc>
          <a:spcPct val="90000"/>
        </a:lnSpc>
        <a:spcBef>
          <a:spcPts val="47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663" indent="-218185" algn="l" defTabSz="872740" rtl="0" eaLnBrk="1" latinLnBrk="0" hangingPunct="1">
        <a:lnSpc>
          <a:spcPct val="90000"/>
        </a:lnSpc>
        <a:spcBef>
          <a:spcPts val="47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31" indent="-218185" algn="l" defTabSz="872740" rtl="0" eaLnBrk="1" latinLnBrk="0" hangingPunct="1">
        <a:lnSpc>
          <a:spcPct val="90000"/>
        </a:lnSpc>
        <a:spcBef>
          <a:spcPts val="47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36399" indent="-218185" algn="l" defTabSz="872740" rtl="0" eaLnBrk="1" latinLnBrk="0" hangingPunct="1">
        <a:lnSpc>
          <a:spcPct val="90000"/>
        </a:lnSpc>
        <a:spcBef>
          <a:spcPts val="47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769" indent="-218185" algn="l" defTabSz="872740" rtl="0" eaLnBrk="1" latinLnBrk="0" hangingPunct="1">
        <a:lnSpc>
          <a:spcPct val="90000"/>
        </a:lnSpc>
        <a:spcBef>
          <a:spcPts val="47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09138" indent="-218185" algn="l" defTabSz="872740" rtl="0" eaLnBrk="1" latinLnBrk="0" hangingPunct="1">
        <a:lnSpc>
          <a:spcPct val="90000"/>
        </a:lnSpc>
        <a:spcBef>
          <a:spcPts val="47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27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68" algn="l" defTabSz="8727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40" algn="l" defTabSz="8727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107" algn="l" defTabSz="8727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476" algn="l" defTabSz="8727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845" algn="l" defTabSz="8727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214" algn="l" defTabSz="8727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583" algn="l" defTabSz="8727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952" algn="l" defTabSz="8727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87297" tIns="43648" rIns="87297" bIns="4364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87297" tIns="43648" rIns="87297" bIns="4364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4767266"/>
            <a:ext cx="2057400" cy="273844"/>
          </a:xfrm>
          <a:prstGeom prst="rect">
            <a:avLst/>
          </a:prstGeom>
        </p:spPr>
        <p:txBody>
          <a:bodyPr vert="horz" lIns="87297" tIns="43648" rIns="87297" bIns="4364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2965"/>
            <a:fld id="{91842CFC-7DE3-412A-A9FB-7CB1A9DE4A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72965"/>
              <a:t>16.11.2021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87297" tIns="43648" rIns="87297" bIns="4364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296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87297" tIns="43648" rIns="87297" bIns="4364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2965"/>
            <a:fld id="{ECF1D4BC-308A-423A-A4BC-2A1F5C6B5F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7296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5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72965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8242" indent="-218242" algn="l" defTabSz="872965" rtl="0" eaLnBrk="1" latinLnBrk="0" hangingPunct="1">
        <a:lnSpc>
          <a:spcPct val="90000"/>
        </a:lnSpc>
        <a:spcBef>
          <a:spcPts val="956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4724" indent="-218242" algn="l" defTabSz="872965" rtl="0" eaLnBrk="1" latinLnBrk="0" hangingPunct="1">
        <a:lnSpc>
          <a:spcPct val="90000"/>
        </a:lnSpc>
        <a:spcBef>
          <a:spcPts val="477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1206" indent="-218242" algn="l" defTabSz="872965" rtl="0" eaLnBrk="1" latinLnBrk="0" hangingPunct="1">
        <a:lnSpc>
          <a:spcPct val="90000"/>
        </a:lnSpc>
        <a:spcBef>
          <a:spcPts val="477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688" indent="-218242" algn="l" defTabSz="872965" rtl="0" eaLnBrk="1" latinLnBrk="0" hangingPunct="1">
        <a:lnSpc>
          <a:spcPct val="90000"/>
        </a:lnSpc>
        <a:spcBef>
          <a:spcPts val="47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64171" indent="-218242" algn="l" defTabSz="872965" rtl="0" eaLnBrk="1" latinLnBrk="0" hangingPunct="1">
        <a:lnSpc>
          <a:spcPct val="90000"/>
        </a:lnSpc>
        <a:spcBef>
          <a:spcPts val="47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653" indent="-218242" algn="l" defTabSz="872965" rtl="0" eaLnBrk="1" latinLnBrk="0" hangingPunct="1">
        <a:lnSpc>
          <a:spcPct val="90000"/>
        </a:lnSpc>
        <a:spcBef>
          <a:spcPts val="47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37135" indent="-218242" algn="l" defTabSz="872965" rtl="0" eaLnBrk="1" latinLnBrk="0" hangingPunct="1">
        <a:lnSpc>
          <a:spcPct val="90000"/>
        </a:lnSpc>
        <a:spcBef>
          <a:spcPts val="47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73617" indent="-218242" algn="l" defTabSz="872965" rtl="0" eaLnBrk="1" latinLnBrk="0" hangingPunct="1">
        <a:lnSpc>
          <a:spcPct val="90000"/>
        </a:lnSpc>
        <a:spcBef>
          <a:spcPts val="47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10099" indent="-218242" algn="l" defTabSz="872965" rtl="0" eaLnBrk="1" latinLnBrk="0" hangingPunct="1">
        <a:lnSpc>
          <a:spcPct val="90000"/>
        </a:lnSpc>
        <a:spcBef>
          <a:spcPts val="47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29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6482" algn="l" defTabSz="8729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2965" algn="l" defTabSz="8729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446" algn="l" defTabSz="8729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929" algn="l" defTabSz="8729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2411" algn="l" defTabSz="8729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893" algn="l" defTabSz="8729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5375" algn="l" defTabSz="8729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91857" algn="l" defTabSz="8729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165" y="230718"/>
            <a:ext cx="629691" cy="80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344779" y="1220077"/>
            <a:ext cx="8567732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spc="8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raditional Arabic" panose="02020603050405020304" pitchFamily="18" charset="-78"/>
              </a:rPr>
              <a:t>ИНВЕСТИЦИОННЫЙ КОНТРАКТ О РЕАЛИЗАЦИИ МАСШТАБНОГО ИНВЕСТИЦИОННОГО ПРОЕКТА В СФЕРЕ СТРОИТЕЛЬСТВА НА ТЕРРИТОРИИ АРХАНГЕЛЬСКА</a:t>
            </a:r>
          </a:p>
          <a:p>
            <a:pPr algn="ctr">
              <a:lnSpc>
                <a:spcPct val="115000"/>
              </a:lnSpc>
            </a:pPr>
            <a:r>
              <a:rPr lang="ru-RU" sz="2000" b="1" spc="8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raditional Arabic" panose="02020603050405020304" pitchFamily="18" charset="-78"/>
              </a:rPr>
              <a:t>"КВАРТАЛ 152"</a:t>
            </a:r>
            <a:endParaRPr lang="ru-RU" sz="2000" b="1" spc="8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raditional Arabic" panose="02020603050405020304" pitchFamily="18" charset="-78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1" y="3004457"/>
            <a:ext cx="8214231" cy="222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2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99" y="854398"/>
            <a:ext cx="8464913" cy="27086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6628" y="190181"/>
            <a:ext cx="8867375" cy="847165"/>
          </a:xfrm>
        </p:spPr>
        <p:txBody>
          <a:bodyPr>
            <a:noAutofit/>
          </a:bodyPr>
          <a:lstStyle/>
          <a:p>
            <a:pPr defTabSz="767639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/>
            </a:r>
            <a:b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</a:b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4498"/>
          <a:stretch/>
        </p:blipFill>
        <p:spPr>
          <a:xfrm>
            <a:off x="8022131" y="136646"/>
            <a:ext cx="974918" cy="320913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080488" y="3782053"/>
            <a:ext cx="6866124" cy="1129556"/>
          </a:xfrm>
          <a:prstGeom prst="rect">
            <a:avLst/>
          </a:prstGeom>
        </p:spPr>
        <p:txBody>
          <a:bodyPr vert="horz" lIns="65284" tIns="32643" rIns="65284" bIns="32643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62" y="3722909"/>
            <a:ext cx="2129184" cy="118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603289" y="4240083"/>
            <a:ext cx="5917026" cy="480151"/>
          </a:xfrm>
          <a:prstGeom prst="rect">
            <a:avLst/>
          </a:prstGeom>
        </p:spPr>
        <p:txBody>
          <a:bodyPr vert="horz" lIns="65284" tIns="32643" rIns="65284" bIns="32643" rtlCol="0" anchor="b">
            <a:normAutofit/>
          </a:bodyPr>
          <a:lstStyle>
            <a:lvl1pPr algn="ctr" defTabSz="12797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700" b="1" kern="0" dirty="0">
              <a:solidFill>
                <a:srgbClr val="9BBB59">
                  <a:lumMod val="50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04017" y="4339813"/>
            <a:ext cx="6442595" cy="469059"/>
          </a:xfrm>
          <a:prstGeom prst="rect">
            <a:avLst/>
          </a:prstGeom>
          <a:pattFill prst="pct25">
            <a:fgClr>
              <a:srgbClr val="8064A2">
                <a:lumMod val="20000"/>
                <a:lumOff val="80000"/>
              </a:srgbClr>
            </a:fgClr>
            <a:bgClr>
              <a:sysClr val="window" lastClr="FFFFFF"/>
            </a:bgClr>
          </a:patt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lIns="51409" tIns="25704" rIns="51409" bIns="25704" anchor="ctr"/>
          <a:lstStyle/>
          <a:p>
            <a:pPr defTabSz="326447"/>
            <a:r>
              <a:rPr lang="ru-RU" sz="19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19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жилых помещений не менее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100 000</a:t>
            </a:r>
            <a:r>
              <a:rPr lang="ru-RU" sz="2000" b="1" dirty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кв.м</a:t>
            </a: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5782" y="65645"/>
            <a:ext cx="8252652" cy="943107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МАСШТАБНЫЙ ИНВЕСТИЦИОННЫЙ ПРОЕКТ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В СФЕРЕ СТРОИТЕЛЬСТВА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>"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КВАРТАЛ 152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>"</a:t>
            </a:r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kern="0" dirty="0" smtClean="0">
                <a:solidFill>
                  <a:srgbClr val="9BBB59">
                    <a:lumMod val="50000"/>
                  </a:srgbClr>
                </a:solidFill>
              </a:rPr>
              <a:t/>
            </a:r>
            <a:br>
              <a:rPr lang="ru-RU" b="1" kern="0" dirty="0" smtClean="0">
                <a:solidFill>
                  <a:srgbClr val="9BBB59">
                    <a:lumMod val="50000"/>
                  </a:srgbClr>
                </a:solidFill>
              </a:rPr>
            </a:b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99786" y="2627939"/>
            <a:ext cx="4095590" cy="396690"/>
          </a:xfrm>
          <a:prstGeom prst="rect">
            <a:avLst/>
          </a:prstGeom>
          <a:pattFill prst="pct25">
            <a:fgClr>
              <a:srgbClr val="8064A2">
                <a:lumMod val="20000"/>
                <a:lumOff val="80000"/>
              </a:srgbClr>
            </a:fgClr>
            <a:bgClr>
              <a:sysClr val="window" lastClr="FFFFFF"/>
            </a:bgClr>
          </a:patt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lIns="51409" tIns="25704" rIns="51409" bIns="25704" anchor="ctr"/>
          <a:lstStyle/>
          <a:p>
            <a:pPr defTabSz="326447"/>
            <a:r>
              <a:rPr lang="ru-RU" sz="19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Срок реализации </a:t>
            </a:r>
            <a:r>
              <a:rPr lang="ru-RU" sz="2400" b="1" kern="0" dirty="0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</a:rPr>
              <a:t>2022-202</a:t>
            </a:r>
            <a:r>
              <a:rPr lang="en-US" sz="2400" b="1" kern="0" dirty="0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</a:rPr>
              <a:t>9</a:t>
            </a:r>
            <a:r>
              <a:rPr lang="ru-RU" sz="2000" b="1" kern="0" dirty="0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ru-RU" sz="1900" b="1" kern="0" dirty="0" smtClean="0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</a:rPr>
              <a:t>гг</a:t>
            </a:r>
            <a:r>
              <a:rPr lang="ru-RU" sz="1900" b="1" kern="0" dirty="0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</a:rPr>
              <a:t>.</a:t>
            </a:r>
            <a:endParaRPr lang="ru-RU" sz="1900" b="1" kern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60289" y="3184574"/>
            <a:ext cx="4940834" cy="355392"/>
          </a:xfrm>
          <a:prstGeom prst="rect">
            <a:avLst/>
          </a:prstGeom>
          <a:pattFill prst="pct25">
            <a:fgClr>
              <a:srgbClr val="8064A2">
                <a:lumMod val="20000"/>
                <a:lumOff val="80000"/>
              </a:srgbClr>
            </a:fgClr>
            <a:bgClr>
              <a:sysClr val="window" lastClr="FFFFFF"/>
            </a:bgClr>
          </a:patt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lIns="51409" tIns="25704" rIns="51409" bIns="25704" anchor="ctr"/>
          <a:lstStyle/>
          <a:p>
            <a:pPr defTabSz="326447"/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Объем инвестиций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5,6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млрд. руб. </a:t>
            </a:r>
            <a:endParaRPr lang="ru-RU" sz="1900" b="1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92849" y="3751861"/>
            <a:ext cx="4842615" cy="355392"/>
          </a:xfrm>
          <a:prstGeom prst="rect">
            <a:avLst/>
          </a:prstGeom>
          <a:pattFill prst="pct25">
            <a:fgClr>
              <a:srgbClr val="8064A2">
                <a:lumMod val="20000"/>
                <a:lumOff val="80000"/>
              </a:srgbClr>
            </a:fgClr>
            <a:bgClr>
              <a:sysClr val="window" lastClr="FFFFFF"/>
            </a:bgClr>
          </a:patt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lIns="51409" tIns="25704" rIns="51409" bIns="25704" anchor="ctr"/>
          <a:lstStyle/>
          <a:p>
            <a:pPr defTabSz="326447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10</a:t>
            </a:r>
            <a:r>
              <a:rPr lang="ru-RU" sz="2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многоквартирных </a:t>
            </a:r>
            <a:r>
              <a:rPr lang="ru-RU" sz="19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жилых </a:t>
            </a: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домов</a:t>
            </a:r>
            <a:endParaRPr lang="ru-RU" sz="1900" b="1" kern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5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1" y="83132"/>
            <a:ext cx="506020" cy="64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5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9863" y="79780"/>
            <a:ext cx="6957004" cy="373720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НОВЫЕ ИНФРАСТРУКТУРНЫЕ ОБЪЕКТЫ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bject 4"/>
          <p:cNvSpPr txBox="1"/>
          <p:nvPr/>
        </p:nvSpPr>
        <p:spPr>
          <a:xfrm>
            <a:off x="5943525" y="2873603"/>
            <a:ext cx="2620761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72890">
              <a:lnSpc>
                <a:spcPct val="50000"/>
              </a:lnSpc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7560" y="3281382"/>
            <a:ext cx="176347" cy="349748"/>
          </a:xfrm>
          <a:prstGeom prst="rect">
            <a:avLst/>
          </a:prstGeom>
          <a:noFill/>
        </p:spPr>
        <p:txBody>
          <a:bodyPr wrap="none" lIns="87289" tIns="43643" rIns="87289" bIns="43643" rtlCol="0">
            <a:spAutoFit/>
          </a:bodyPr>
          <a:lstStyle/>
          <a:p>
            <a:pPr defTabSz="872890"/>
            <a:endParaRPr lang="ru-RU" sz="1700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3149" y="2325070"/>
            <a:ext cx="4062291" cy="1327025"/>
          </a:xfrm>
          <a:prstGeom prst="roundRect">
            <a:avLst>
              <a:gd name="adj" fmla="val 6000"/>
            </a:avLst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158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ctr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387" tIns="37194" rIns="74387" bIns="37194" rtlCol="0" anchor="ctr"/>
          <a:lstStyle/>
          <a:p>
            <a:pPr defTabSz="872890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49591" y="1894914"/>
            <a:ext cx="1671188" cy="365137"/>
          </a:xfrm>
          <a:prstGeom prst="rect">
            <a:avLst/>
          </a:prstGeom>
          <a:noFill/>
        </p:spPr>
        <p:txBody>
          <a:bodyPr wrap="square" lIns="87289" tIns="43643" rIns="87289" bIns="43643" rtlCol="0">
            <a:spAutoFit/>
          </a:bodyPr>
          <a:lstStyle/>
          <a:p>
            <a:pPr algn="ctr" defTabSz="872890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ИНВЕСТОР: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27949" y="2514336"/>
            <a:ext cx="3001812" cy="765247"/>
          </a:xfrm>
          <a:prstGeom prst="rect">
            <a:avLst/>
          </a:prstGeom>
          <a:noFill/>
        </p:spPr>
        <p:txBody>
          <a:bodyPr wrap="square" lIns="87289" tIns="43643" rIns="87289" bIns="43643" rtlCol="0">
            <a:spAutoFit/>
          </a:bodyPr>
          <a:lstStyle/>
          <a:p>
            <a:pPr algn="ctr" defTabSz="872890"/>
            <a:r>
              <a:rPr lang="ru-RU" sz="22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Детский сад </a:t>
            </a:r>
            <a:endParaRPr lang="ru-RU" sz="2200" b="1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872890"/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220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мест</a:t>
            </a:r>
            <a:endParaRPr lang="ru-RU" sz="2000" b="1" dirty="0">
              <a:solidFill>
                <a:srgbClr val="70AD47">
                  <a:lumMod val="75000"/>
                </a:srgb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23" y="2607468"/>
            <a:ext cx="768649" cy="643281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4933149" y="3892804"/>
            <a:ext cx="4038208" cy="1104853"/>
          </a:xfrm>
          <a:prstGeom prst="roundRect">
            <a:avLst>
              <a:gd name="adj" fmla="val 6040"/>
            </a:avLst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158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ctr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387" tIns="37194" rIns="74387" bIns="37194" rtlCol="0" anchor="ctr"/>
          <a:lstStyle/>
          <a:p>
            <a:pPr defTabSz="872890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72890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04220" y="4038401"/>
            <a:ext cx="2905665" cy="765247"/>
          </a:xfrm>
          <a:prstGeom prst="rect">
            <a:avLst/>
          </a:prstGeom>
          <a:noFill/>
        </p:spPr>
        <p:txBody>
          <a:bodyPr wrap="square" lIns="87289" tIns="43643" rIns="87289" bIns="43643" rtlCol="0">
            <a:spAutoFit/>
          </a:bodyPr>
          <a:lstStyle/>
          <a:p>
            <a:pPr algn="ctr" defTabSz="872890"/>
            <a:r>
              <a:rPr lang="ru-RU" sz="22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Плавательный  </a:t>
            </a:r>
            <a:r>
              <a:rPr lang="ru-RU" sz="22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бассейн с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ru-RU" sz="22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чашами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93645" y="946319"/>
            <a:ext cx="3259508" cy="442954"/>
          </a:xfrm>
          <a:prstGeom prst="roundRect">
            <a:avLst>
              <a:gd name="adj" fmla="val 9497"/>
            </a:avLst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15875">
            <a:solidFill>
              <a:schemeClr val="accent6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387" tIns="37194" rIns="74387" bIns="37194" rtlCol="0" anchor="ctr"/>
          <a:lstStyle/>
          <a:p>
            <a:pPr marL="10332" algn="ctr" defTabSz="872890"/>
            <a:r>
              <a:rPr lang="ru-RU" sz="2200" b="1" spc="8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"КВАРТАЛ 152"   </a:t>
            </a:r>
            <a:endParaRPr lang="ru-RU" sz="2200" b="1" spc="8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342" y="4141267"/>
            <a:ext cx="738465" cy="61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3664" r="515" b="7446"/>
          <a:stretch/>
        </p:blipFill>
        <p:spPr bwMode="auto">
          <a:xfrm>
            <a:off x="7021763" y="651432"/>
            <a:ext cx="1656000" cy="115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C:\Users\GalvasOV\AppData\Local\Microsoft\Windows Live Mail\WLMDSS.tmp\WLM5404.tmp\WhatsApp Image 2021-10-25 at 15.57.0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0" y="514023"/>
            <a:ext cx="2007945" cy="1426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4498"/>
          <a:stretch/>
        </p:blipFill>
        <p:spPr>
          <a:xfrm>
            <a:off x="8052867" y="113594"/>
            <a:ext cx="974918" cy="320913"/>
          </a:xfrm>
          <a:prstGeom prst="rect">
            <a:avLst/>
          </a:prstGeom>
        </p:spPr>
      </p:pic>
      <p:pic>
        <p:nvPicPr>
          <p:cNvPr id="35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1" y="83132"/>
            <a:ext cx="506020" cy="64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767664" y="2259524"/>
            <a:ext cx="176347" cy="349748"/>
          </a:xfrm>
          <a:prstGeom prst="rect">
            <a:avLst/>
          </a:prstGeom>
          <a:noFill/>
        </p:spPr>
        <p:txBody>
          <a:bodyPr wrap="none" lIns="87289" tIns="43643" rIns="87289" bIns="43643" rtlCol="0">
            <a:spAutoFit/>
          </a:bodyPr>
          <a:lstStyle/>
          <a:p>
            <a:pPr defTabSz="872890"/>
            <a:endParaRPr lang="ru-RU" sz="1700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40575" y="1915233"/>
            <a:ext cx="1296711" cy="365137"/>
          </a:xfrm>
          <a:prstGeom prst="rect">
            <a:avLst/>
          </a:prstGeom>
          <a:noFill/>
        </p:spPr>
        <p:txBody>
          <a:bodyPr wrap="square" lIns="87289" tIns="43643" rIns="87289" bIns="43643" rtlCol="0">
            <a:spAutoFit/>
          </a:bodyPr>
          <a:lstStyle>
            <a:defPPr>
              <a:defRPr lang="ru-RU"/>
            </a:defPPr>
            <a:lvl1pPr algn="ctr" defTabSz="872890">
              <a:defRPr sz="18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ГОРОД: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58081" y="2348122"/>
            <a:ext cx="4483075" cy="1303895"/>
          </a:xfrm>
          <a:prstGeom prst="roundRect">
            <a:avLst>
              <a:gd name="adj" fmla="val 4232"/>
            </a:avLst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158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ctr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387" tIns="37194" rIns="74387" bIns="37194" rtlCol="0" anchor="ctr"/>
          <a:lstStyle/>
          <a:p>
            <a:pPr defTabSz="872890"/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детских дошкольных образовательных учреждения на 280 мест</a:t>
            </a:r>
          </a:p>
        </p:txBody>
      </p:sp>
      <p:pic>
        <p:nvPicPr>
          <p:cNvPr id="39" name="Picture 2" descr="C:\Users\VoevodkinaAV\Downloads\hous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25" y="2422015"/>
            <a:ext cx="653782" cy="4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927522" y="2329620"/>
            <a:ext cx="3506270" cy="765247"/>
          </a:xfrm>
          <a:prstGeom prst="rect">
            <a:avLst/>
          </a:prstGeom>
          <a:noFill/>
        </p:spPr>
        <p:txBody>
          <a:bodyPr wrap="square" lIns="87289" tIns="43643" rIns="87289" bIns="43643" rtlCol="0">
            <a:spAutoFit/>
          </a:bodyPr>
          <a:lstStyle/>
          <a:p>
            <a:pPr algn="ctr" defTabSz="872890"/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школы на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1000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872890"/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1600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мест</a:t>
            </a:r>
            <a:endParaRPr lang="ru-RU" sz="2200" b="1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17425" y="3123513"/>
            <a:ext cx="3332065" cy="426693"/>
          </a:xfrm>
          <a:prstGeom prst="rect">
            <a:avLst/>
          </a:prstGeom>
          <a:noFill/>
        </p:spPr>
        <p:txBody>
          <a:bodyPr wrap="square" lIns="87289" tIns="43643" rIns="87289" bIns="43643" rtlCol="0">
            <a:spAutoFit/>
          </a:bodyPr>
          <a:lstStyle/>
          <a:p>
            <a:pPr algn="ctr" defTabSz="872890"/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Детский сад на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280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мест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4" y="3023200"/>
            <a:ext cx="638358" cy="500305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137910" y="3924671"/>
            <a:ext cx="4503245" cy="1096038"/>
          </a:xfrm>
          <a:prstGeom prst="roundRect">
            <a:avLst>
              <a:gd name="adj" fmla="val 3978"/>
            </a:avLst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158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ctr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387" tIns="37194" rIns="74387" bIns="37194" rtlCol="0" anchor="ctr"/>
          <a:lstStyle/>
          <a:p>
            <a:pPr defTabSz="872890"/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детских дошкольных образовательных учреждения на 280 мест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5" y="4091969"/>
            <a:ext cx="619390" cy="76219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47987" y="3952112"/>
            <a:ext cx="3893169" cy="1011468"/>
          </a:xfrm>
          <a:prstGeom prst="rect">
            <a:avLst/>
          </a:prstGeom>
          <a:noFill/>
        </p:spPr>
        <p:txBody>
          <a:bodyPr wrap="square" lIns="87289" tIns="43643" rIns="87289" bIns="43643" rtlCol="0">
            <a:spAutoFit/>
          </a:bodyPr>
          <a:lstStyle/>
          <a:p>
            <a:pPr algn="ctr" defTabSz="872890"/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Продолжение пр. Московского до ул. Ленина,</a:t>
            </a:r>
          </a:p>
          <a:p>
            <a:pPr algn="ctr" defTabSz="872890"/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реконструкция ул. Ленина</a:t>
            </a:r>
          </a:p>
        </p:txBody>
      </p:sp>
    </p:spTree>
    <p:extLst>
      <p:ext uri="{BB962C8B-B14F-4D97-AF65-F5344CB8AC3E}">
        <p14:creationId xmlns:p14="http://schemas.microsoft.com/office/powerpoint/2010/main" val="214341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4913</TotalTime>
  <Words>113</Words>
  <Application>Microsoft Office PowerPoint</Application>
  <PresentationFormat>Экран (16:9)</PresentationFormat>
  <Paragraphs>24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Тема Office</vt:lpstr>
      <vt:lpstr>1_Тема Office</vt:lpstr>
      <vt:lpstr>3_Тема Office</vt:lpstr>
      <vt:lpstr>Презентация PowerPoint</vt:lpstr>
      <vt:lpstr>    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проект</dc:title>
  <dc:creator>HP</dc:creator>
  <cp:lastModifiedBy>Елена Викторовна Малинина</cp:lastModifiedBy>
  <cp:revision>252</cp:revision>
  <cp:lastPrinted>2021-10-27T07:39:11Z</cp:lastPrinted>
  <dcterms:created xsi:type="dcterms:W3CDTF">2021-02-18T13:37:44Z</dcterms:created>
  <dcterms:modified xsi:type="dcterms:W3CDTF">2021-11-16T13:26:02Z</dcterms:modified>
</cp:coreProperties>
</file>